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E741"/>
    <a:srgbClr val="2BC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88C77-2879-40DF-A824-410C93035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5C62D8-F10D-4A85-80A7-2D60E22DC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22DD34-6C13-42FD-933D-EEB00F52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4ABCE3-25EE-483F-A817-5A2F283CB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A7BBA8-464B-4705-9C66-4621F7BFF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1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717A75-B681-4811-889F-414AB7043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45E7B32-E182-4F2E-9BB6-37FF87E43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AA61E3-96AB-412E-B244-265215E23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B6BF6A-DFE0-4BB5-8544-C5F29C8E6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81BCDA-4889-4BF9-81D4-AD2FFE5AA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54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6DC6637-E06E-4BD0-A6CC-A521CE206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5CDB11-23B0-4906-8142-734A9C305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5F0F23-3DF9-46D0-B380-BA673A5A6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B86CD6-4B2C-484D-90B0-A699A7F1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3559C4-F69C-42CE-B854-77B500CD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3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CC07D-B37B-487C-8952-5FC837214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61DE0B-1B6A-4188-8B70-3E67C884D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B84264-2832-4691-B395-BA2B971F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598125-6F7F-4D06-8426-26387A77E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7E2733-3083-43FC-BD01-AD0C6A79C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58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EC5F04-901D-43C2-9411-CE0797228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800274-9250-42AF-96FB-7E2B0550D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8B14AA-3E23-4027-8B1B-5F91D463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9E7555-F75A-4759-A7CB-F59BA957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D9630B-1329-4697-A25B-D066A151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25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A75283-3CBC-4992-983D-D311E17A5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88AB22-6981-4594-9283-7443EE1F6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9F9BD9-1C47-41FF-94F6-897E39526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A648C1-820F-4E74-BEBB-916E919D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13BA61-49D8-4E7C-822F-5707D3D0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85D6C1-A70B-4A43-B8CE-933D7697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393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143F0D-9216-4B41-BEC0-33C4D3DDE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AF1B82-20E0-4D29-B0E3-B3C594220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EBB4B9-D8EE-4C0A-9F05-6E980C685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8AA4E15-02E2-47F3-A2B9-29A01E87E2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C97642F-C0C6-47A0-8769-714BB5A053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2956038-B225-4DC1-8C7B-B3E3C925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634B6AB-6E30-4E8F-8697-251752B2D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DF49A95-CA48-4D16-A2FD-2805481D9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2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94B8BF-7012-4139-BDF5-351183F0B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5EB1407-AABB-4428-9322-3BE3F7F8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B46A16-A4F7-4F14-B1CB-C0EBDBC3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9C2B3A6-6D0B-4192-B478-84303809C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60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DF79988-5045-4CDA-9C93-EC1A521ED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F82C48-581B-4D08-A248-652EDF82C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4C4B00D-0E20-4F1D-998C-984306F9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23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50A41C-5A1F-4FEB-B2BC-AB5A0F189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21B025-DE5A-416B-BCA9-9CB5C3269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4E79FC3-507F-4A65-8872-3ECA2CB4A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B7A6C8-7790-48D6-9916-4C237F7A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2D6B35-D6F9-498D-9D5F-9632E7B9E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9BCDDE-1EB8-4F02-B5A4-B452CEC71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56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C3ECE-B9E7-4700-A022-308CA4F0A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87AF422-B518-4CF3-A75A-F220164D6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F76D18-60F8-4135-8B66-E803F9FF2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1A90171-13FE-4AC6-85EE-5E30F817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6BFCB1-37DA-44D7-9B6A-4AF39C31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A3EEA3-05AA-4EE7-B323-E31CFDD4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9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1C8151-D1D2-4387-9129-3158F345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45C2DF-AF87-4D43-AA1D-983AFBDAC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12F634-E580-46C7-B61C-FFF0B4EF9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C0308-42A7-45C1-ABDE-CD996FFE5CDC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9B93F3-F9A6-4F5A-89E2-F05B124D9B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9899F1-A6DF-4B85-A52E-8288CA5961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5317E-1720-48C2-8F5D-2E3E93965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70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E7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374935-4BD1-4497-B660-9824CBB2A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607" y="284814"/>
            <a:ext cx="11212642" cy="60629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линия 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бесплатному горячему 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питанию с 1 по 4 классы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телефон: 8-800-200-91-85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Рег. телефон: 8(394)22-6-43-81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телефон: 8(394)422-14-56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3493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Горячая линия  по бесплатному горячему   питанию с 1 по 4 классы  Фед. телефон: 8-800-200-91-85 Рег. телефон: 8(394)22-6-43-81 Муниципальный телефон: 8(394)422-14-56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Горячая линия  по бесплатному горячему   питанию с 1 по 4 классы  Фед. телефон: 8-800-200-91-85 Рег. телефон: 8(394)22-6-43-81 Муниципальный телефон: 8(394)422-14-56</dc:title>
  <dc:creator>Борисовна</dc:creator>
  <cp:lastModifiedBy>Борисовна</cp:lastModifiedBy>
  <cp:revision>2</cp:revision>
  <dcterms:created xsi:type="dcterms:W3CDTF">2021-04-05T02:33:39Z</dcterms:created>
  <dcterms:modified xsi:type="dcterms:W3CDTF">2021-04-05T02:37:01Z</dcterms:modified>
</cp:coreProperties>
</file>