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</p:sldMasterIdLst>
  <p:sldIdLst>
    <p:sldId id="257" r:id="rId3"/>
    <p:sldId id="263" r:id="rId4"/>
    <p:sldId id="256" r:id="rId5"/>
    <p:sldId id="264" r:id="rId6"/>
    <p:sldId id="258" r:id="rId7"/>
    <p:sldId id="265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088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5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53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25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6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30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42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59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89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21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96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95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64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15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08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2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7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1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4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8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29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53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2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rtyva.ru/auth/login-p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hom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31" y="116378"/>
            <a:ext cx="105507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91543">
            <a:off x="4950778" y="3166841"/>
            <a:ext cx="5366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5400" i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ля обучающихся</a:t>
            </a:r>
            <a:endParaRPr lang="ru-RU" sz="5400" b="0" i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23" y="22994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на время карантина можешь посмотреть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2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10" y="353776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мессенджеры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667" b="90556" l="0" r="100000">
                        <a14:backgroundMark x1="42578" y1="85417" x2="42578" y2="85417"/>
                        <a14:backgroundMark x1="32422" y1="83889" x2="90625" y2="81528"/>
                        <a14:backgroundMark x1="2813" y1="70556" x2="15469" y2="84722"/>
                        <a14:backgroundMark x1="3516" y1="14722" x2="15781" y2="9167"/>
                        <a14:backgroundMark x1="17266" y1="10417" x2="25156" y2="8750"/>
                        <a14:backgroundMark x1="80859" y1="10833" x2="95625" y2="10417"/>
                        <a14:backgroundMark x1="79063" y1="10417" x2="71484" y2="7222"/>
                        <a14:backgroundMark x1="95625" y1="72639" x2="91719" y2="86667"/>
                        <a14:backgroundMark x1="25938" y1="10000" x2="31328" y2="8750"/>
                        <a14:backgroundMark x1="72188" y1="9167" x2="68906" y2="8333"/>
                        <a14:backgroundMark x1="10391" y1="88333" x2="2422" y2="7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62" b="8377"/>
          <a:stretch/>
        </p:blipFill>
        <p:spPr>
          <a:xfrm>
            <a:off x="476863" y="281020"/>
            <a:ext cx="3068149" cy="229839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0"/>
            <a:ext cx="2860431" cy="2860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007" y="164123"/>
            <a:ext cx="3109396" cy="2250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53" r="19365" b="36581"/>
          <a:stretch/>
        </p:blipFill>
        <p:spPr>
          <a:xfrm>
            <a:off x="9233571" y="2686232"/>
            <a:ext cx="2779160" cy="27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4" y="0"/>
            <a:ext cx="10577477" cy="49198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104" y="5064371"/>
            <a:ext cx="10577476" cy="12895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дневнике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«ЭШ»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http://school.rtyva.ru/auth/login-page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 и пароль для входа в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 получаешь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2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5087083"/>
            <a:ext cx="11639550" cy="124329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Школьный сайт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/>
              <a:t>https://</a:t>
            </a:r>
            <a:r>
              <a:rPr lang="en-US" sz="4000" dirty="0" smtClean="0"/>
              <a:t>school-kyzyl-dag.rtyva.ru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352551" y="723901"/>
            <a:ext cx="9344024" cy="3944082"/>
          </a:xfrm>
        </p:spPr>
      </p:pic>
    </p:spTree>
    <p:extLst>
      <p:ext uri="{BB962C8B-B14F-4D97-AF65-F5344CB8AC3E}">
        <p14:creationId xmlns:p14="http://schemas.microsoft.com/office/powerpoint/2010/main" xmlns="" val="949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2" y="4191000"/>
            <a:ext cx="11208728" cy="224081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https://</a:t>
            </a:r>
            <a:r>
              <a:rPr lang="en-US" sz="6000" dirty="0" smtClean="0"/>
              <a:t>resh.edu.ru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2913" y="498764"/>
            <a:ext cx="7362869" cy="41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20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569" y="390525"/>
            <a:ext cx="8091975" cy="4038600"/>
          </a:xfrm>
        </p:spPr>
      </p:pic>
      <p:sp>
        <p:nvSpPr>
          <p:cNvPr id="5" name="Прямоугольник 4"/>
          <p:cNvSpPr/>
          <p:nvPr/>
        </p:nvSpPr>
        <p:spPr>
          <a:xfrm>
            <a:off x="2309569" y="4918482"/>
            <a:ext cx="7377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учебник 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://education.yandex.ru/home/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6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2" y="4191000"/>
            <a:ext cx="11208728" cy="2240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://uchi.ru/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97" b="6099"/>
          <a:stretch/>
        </p:blipFill>
        <p:spPr>
          <a:xfrm>
            <a:off x="6251331" y="256298"/>
            <a:ext cx="5442438" cy="37442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" t="3174" r="2099" b="1356"/>
          <a:stretch/>
        </p:blipFill>
        <p:spPr>
          <a:xfrm>
            <a:off x="87922" y="298938"/>
            <a:ext cx="5574323" cy="37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182</TotalTime>
  <Words>45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Базис</vt:lpstr>
      <vt:lpstr>Тема Office</vt:lpstr>
      <vt:lpstr>Слайд 1</vt:lpstr>
      <vt:lpstr>Домашнее задание на время карантина можешь посмотреть </vt:lpstr>
      <vt:lpstr>Через мессенджеры </vt:lpstr>
      <vt:lpstr>Слайд 4</vt:lpstr>
      <vt:lpstr>   Школьный сайт https://school-kyzyl-dag.rtyva.ru</vt:lpstr>
      <vt:lpstr>https://resh.edu.ru</vt:lpstr>
      <vt:lpstr>Слайд 7</vt:lpstr>
      <vt:lpstr>Учи.ру       https://uchi.ru/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Сайлыкмаа К.С. Куулар</dc:creator>
  <cp:lastModifiedBy>User</cp:lastModifiedBy>
  <cp:revision>21</cp:revision>
  <dcterms:created xsi:type="dcterms:W3CDTF">2020-03-17T09:24:11Z</dcterms:created>
  <dcterms:modified xsi:type="dcterms:W3CDTF">2020-03-26T06:12:19Z</dcterms:modified>
</cp:coreProperties>
</file>